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440" r:id="rId3"/>
    <p:sldId id="447" r:id="rId4"/>
    <p:sldId id="455" r:id="rId5"/>
    <p:sldId id="456" r:id="rId6"/>
    <p:sldId id="457" r:id="rId7"/>
    <p:sldId id="458" r:id="rId8"/>
    <p:sldId id="454" r:id="rId9"/>
    <p:sldId id="459" r:id="rId10"/>
    <p:sldId id="302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4660"/>
  </p:normalViewPr>
  <p:slideViewPr>
    <p:cSldViewPr>
      <p:cViewPr varScale="1">
        <p:scale>
          <a:sx n="111" d="100"/>
          <a:sy n="111" d="100"/>
        </p:scale>
        <p:origin x="-17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54636-7696-4C11-B3A1-F3E0D6ED1F6A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22778-3BDC-4B1C-B717-E603707BD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45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6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1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039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9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95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74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0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1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55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6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2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74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29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9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10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7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1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1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4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22E2F-0ACA-4A40-812A-A582AFF8A667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B332-0E3F-439E-851F-65086A6CE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5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4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vk.com/feed?section=search&amp;q=#%D0%A1%D0%BF%D0%BE%D1%80%D1%82%D0%B8%D0%B2%D0%BD%D1%8B%D0%B9%D0%A1%D1%8B%D0%BA%D1%82%D1%8B%D0%B2%D0%BA%D0%B0%D1%80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vk.com/feed?section=search&amp;q=#%D0%A1%D0%BF%D0%BE%D1%80%D1%82%D0%9D%D0%BE%D1%80%D0%BC%D0%B0%D0%96%D0%B8%D0%B7%D0%BD%D0%B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206680" cy="324279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Об организации и проведении летних спортивных досуговых мероприятий для жителей на территории Сыктывкара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" y="116632"/>
            <a:ext cx="9143999" cy="824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7675" y="5877272"/>
            <a:ext cx="9143999" cy="824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94" y="836711"/>
            <a:ext cx="1005944" cy="139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2150" y="2924944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#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СпортивныйСыктывкар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#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СпортНормаЖизни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47752" y="908719"/>
            <a:ext cx="2988744" cy="11371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Открытые тренировки для всех желающих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4" y="908720"/>
            <a:ext cx="2988744" cy="11371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Тренировочный и соревновательный процесс в организациях спортивной подготовки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47752" y="3645024"/>
            <a:ext cx="2988744" cy="11371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Летние дворовые соревнования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645024"/>
            <a:ext cx="2988744" cy="11371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Массовые спортивные мероприятия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9" name="Прямая со стрелкой 18"/>
          <p:cNvCxnSpPr>
            <a:stCxn id="6" idx="1"/>
            <a:endCxn id="12" idx="0"/>
          </p:cNvCxnSpPr>
          <p:nvPr/>
        </p:nvCxnSpPr>
        <p:spPr>
          <a:xfrm flipH="1">
            <a:off x="1601876" y="3525109"/>
            <a:ext cx="1210274" cy="1199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1"/>
            <a:endCxn id="10" idx="2"/>
          </p:cNvCxnSpPr>
          <p:nvPr/>
        </p:nvCxnSpPr>
        <p:spPr>
          <a:xfrm flipH="1" flipV="1">
            <a:off x="1601876" y="2045855"/>
            <a:ext cx="1210274" cy="14792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3"/>
            <a:endCxn id="11" idx="0"/>
          </p:cNvCxnSpPr>
          <p:nvPr/>
        </p:nvCxnSpPr>
        <p:spPr>
          <a:xfrm>
            <a:off x="6340542" y="3525109"/>
            <a:ext cx="1201582" cy="1199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6" idx="3"/>
            <a:endCxn id="8" idx="2"/>
          </p:cNvCxnSpPr>
          <p:nvPr/>
        </p:nvCxnSpPr>
        <p:spPr>
          <a:xfrm flipV="1">
            <a:off x="6340542" y="2045854"/>
            <a:ext cx="1201582" cy="14792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 bwMode="auto">
          <a:xfrm>
            <a:off x="5893556" y="4820310"/>
            <a:ext cx="3142940" cy="196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5"/>
          <a:stretch/>
        </p:blipFill>
        <p:spPr bwMode="auto">
          <a:xfrm>
            <a:off x="111138" y="4869160"/>
            <a:ext cx="3092710" cy="193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8C77BEBF-9876-4234-8DAB-3FA7EC644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7"/>
          <a:stretch/>
        </p:blipFill>
        <p:spPr bwMode="auto">
          <a:xfrm>
            <a:off x="3096248" y="1052736"/>
            <a:ext cx="2941195" cy="161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B82B2A0C-AE6D-4581-BD8F-2FA3C65A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98" y="4437112"/>
            <a:ext cx="2736304" cy="1824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29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pic>
        <p:nvPicPr>
          <p:cNvPr id="1026" name="Picture 2" descr="https://sun9-2.userapi.com/impf/Ov3EDMeY4fE787m-Rxl_TNJrFLKVOSx3QnRxtA/Zv6eIvDeJqE.jpg?size=1600x1200&amp;quality=96&amp;sign=10a523ce7692ec2bc727d427ddd81b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9" y="889129"/>
            <a:ext cx="3745513" cy="2809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6823"/>
            <a:ext cx="3745514" cy="249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8241"/>
            <a:ext cx="391973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36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46465"/>
            <a:ext cx="3070156" cy="436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3047805" cy="43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63" y="836712"/>
            <a:ext cx="3047805" cy="43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62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90" y="1124744"/>
            <a:ext cx="36166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980728"/>
            <a:ext cx="49685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 в рамках празднования Дня города;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массовые соревнования по уличному баскетболу «Оранжевый мяч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физкультурника.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68963"/>
            <a:ext cx="4054475" cy="270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sp>
        <p:nvSpPr>
          <p:cNvPr id="3" name="AutoShape 2" descr="https://sun9-82.userapi.com/impf/sVM3SdLTl5Hdgy24GZlCGZRCNc1n07X3_vTZFw/X1QKnCHi9pU.jpg?size=764x1080&amp;quality=96&amp;sign=95fe6736cca65306145fec89fb1a021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" y="908720"/>
            <a:ext cx="4088722" cy="577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50" y="908719"/>
            <a:ext cx="4088722" cy="577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04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  <p:pic>
        <p:nvPicPr>
          <p:cNvPr id="2050" name="Picture 2" descr="https://sun9-24.userapi.com/impg/DHWrauFnFUGDtk6ySN7nebaB1SDwr2rlvf7R_g/ayB0lGx5sW0.jpg?size=520x0&amp;quality=95&amp;sign=47a731b549b6343b3c786aaba6576e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" y="891967"/>
            <a:ext cx="325601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64" y="908620"/>
            <a:ext cx="3096344" cy="219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57.userapi.com/impg/oSWT9EdMzwalID-6PGm6c8-0DyP_ZxhAHI1fpQ/XApLRn_h0qw.jpg?size=520x0&amp;quality=95&amp;sign=7c15b63a9aee54a2d74c6d8002180b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4" y="3176245"/>
            <a:ext cx="2476500" cy="3505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un9-15.userapi.com/impg/v6vYK-h8rzFCxVyOdGMGlgiaHCIcnuCxOZ46jw/0LyrAErG5-Y.jpg?size=520x0&amp;quality=95&amp;sign=6656e1193b381aa541f8d556b11fdd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96223"/>
            <a:ext cx="2503714" cy="3505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96223"/>
            <a:ext cx="2448272" cy="3465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11" y="1032143"/>
            <a:ext cx="274726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0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6174" r="27458" b="52858"/>
          <a:stretch/>
        </p:blipFill>
        <p:spPr bwMode="auto">
          <a:xfrm>
            <a:off x="79532" y="942230"/>
            <a:ext cx="5140539" cy="255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32973"/>
            <a:ext cx="3851987" cy="54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1" t="6297" r="27160" b="51178"/>
          <a:stretch/>
        </p:blipFill>
        <p:spPr bwMode="auto">
          <a:xfrm>
            <a:off x="79532" y="3895606"/>
            <a:ext cx="5140540" cy="262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8"/>
          <a:stretch/>
        </p:blipFill>
        <p:spPr>
          <a:xfrm>
            <a:off x="13321" y="37661"/>
            <a:ext cx="9143999" cy="7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1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2636912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7818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62</Words>
  <Application>Microsoft Office PowerPoint</Application>
  <PresentationFormat>Экран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1_Тема Office</vt:lpstr>
      <vt:lpstr>Об организации и проведении летних спортивных досуговых мероприятий для жителей на территории Сыктывкара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Калинина Анна Александровна</dc:creator>
  <cp:lastModifiedBy>Чукилев Максим Александрович</cp:lastModifiedBy>
  <cp:revision>654</cp:revision>
  <cp:lastPrinted>2021-06-03T06:20:01Z</cp:lastPrinted>
  <dcterms:created xsi:type="dcterms:W3CDTF">2017-05-15T14:07:38Z</dcterms:created>
  <dcterms:modified xsi:type="dcterms:W3CDTF">2022-06-28T07:59:51Z</dcterms:modified>
</cp:coreProperties>
</file>